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0000"/>
    <a:srgbClr val="618C28"/>
    <a:srgbClr val="DD6100"/>
    <a:srgbClr val="FD9901"/>
    <a:srgbClr val="74961E"/>
    <a:srgbClr val="A7CB83"/>
    <a:srgbClr val="769248"/>
    <a:srgbClr val="536C16"/>
    <a:srgbClr val="80B422"/>
    <a:srgbClr val="EF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8746" autoAdjust="0"/>
  </p:normalViewPr>
  <p:slideViewPr>
    <p:cSldViewPr>
      <p:cViewPr>
        <p:scale>
          <a:sx n="64" d="100"/>
          <a:sy n="64" d="100"/>
        </p:scale>
        <p:origin x="-162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496A-0A91-4C53-A6A5-0F002421AA4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DA06-0CB1-46B0-9D00-F8C45754DF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D4DFD-B395-4B08-8A76-26F85A11F802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8334C-1C5D-480A-BAD7-12EAFDF279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0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slidehunter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F550-746B-4A81-A635-81FCB0AB5DAF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slidehunter\2012beew\psd\logo2012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0" y="6226944"/>
            <a:ext cx="1653540" cy="4786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6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1564-3A50-46ED-961F-A6A433F3E49E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14400" y="1524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Stones  Timeline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Template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905000" y="-762000"/>
            <a:ext cx="3745956" cy="5749604"/>
          </a:xfrm>
          <a:custGeom>
            <a:avLst/>
            <a:gdLst>
              <a:gd name="connsiteX0" fmla="*/ 344773 w 2624018"/>
              <a:gd name="connsiteY0" fmla="*/ 284813 h 1588958"/>
              <a:gd name="connsiteX1" fmla="*/ 449704 w 2624018"/>
              <a:gd name="connsiteY1" fmla="*/ 194872 h 1588958"/>
              <a:gd name="connsiteX2" fmla="*/ 599606 w 2624018"/>
              <a:gd name="connsiteY2" fmla="*/ 134912 h 1588958"/>
              <a:gd name="connsiteX3" fmla="*/ 689547 w 2624018"/>
              <a:gd name="connsiteY3" fmla="*/ 89941 h 1588958"/>
              <a:gd name="connsiteX4" fmla="*/ 794478 w 2624018"/>
              <a:gd name="connsiteY4" fmla="*/ 44971 h 1588958"/>
              <a:gd name="connsiteX5" fmla="*/ 1304144 w 2624018"/>
              <a:gd name="connsiteY5" fmla="*/ 0 h 1588958"/>
              <a:gd name="connsiteX6" fmla="*/ 1618937 w 2624018"/>
              <a:gd name="connsiteY6" fmla="*/ 14990 h 1588958"/>
              <a:gd name="connsiteX7" fmla="*/ 1678898 w 2624018"/>
              <a:gd name="connsiteY7" fmla="*/ 44971 h 1588958"/>
              <a:gd name="connsiteX8" fmla="*/ 1753849 w 2624018"/>
              <a:gd name="connsiteY8" fmla="*/ 59961 h 1588958"/>
              <a:gd name="connsiteX9" fmla="*/ 1813809 w 2624018"/>
              <a:gd name="connsiteY9" fmla="*/ 89941 h 1588958"/>
              <a:gd name="connsiteX10" fmla="*/ 1858780 w 2624018"/>
              <a:gd name="connsiteY10" fmla="*/ 134912 h 1588958"/>
              <a:gd name="connsiteX11" fmla="*/ 1918741 w 2624018"/>
              <a:gd name="connsiteY11" fmla="*/ 179882 h 1588958"/>
              <a:gd name="connsiteX12" fmla="*/ 1948721 w 2624018"/>
              <a:gd name="connsiteY12" fmla="*/ 209863 h 1588958"/>
              <a:gd name="connsiteX13" fmla="*/ 1993691 w 2624018"/>
              <a:gd name="connsiteY13" fmla="*/ 239843 h 1588958"/>
              <a:gd name="connsiteX14" fmla="*/ 2083632 w 2624018"/>
              <a:gd name="connsiteY14" fmla="*/ 269823 h 1588958"/>
              <a:gd name="connsiteX15" fmla="*/ 2188563 w 2624018"/>
              <a:gd name="connsiteY15" fmla="*/ 314794 h 1588958"/>
              <a:gd name="connsiteX16" fmla="*/ 2278504 w 2624018"/>
              <a:gd name="connsiteY16" fmla="*/ 344774 h 1588958"/>
              <a:gd name="connsiteX17" fmla="*/ 2398426 w 2624018"/>
              <a:gd name="connsiteY17" fmla="*/ 449705 h 1588958"/>
              <a:gd name="connsiteX18" fmla="*/ 2473377 w 2624018"/>
              <a:gd name="connsiteY18" fmla="*/ 509666 h 1588958"/>
              <a:gd name="connsiteX19" fmla="*/ 2503357 w 2624018"/>
              <a:gd name="connsiteY19" fmla="*/ 569627 h 1588958"/>
              <a:gd name="connsiteX20" fmla="*/ 2548327 w 2624018"/>
              <a:gd name="connsiteY20" fmla="*/ 599607 h 1588958"/>
              <a:gd name="connsiteX21" fmla="*/ 2563318 w 2624018"/>
              <a:gd name="connsiteY21" fmla="*/ 674558 h 1588958"/>
              <a:gd name="connsiteX22" fmla="*/ 2593298 w 2624018"/>
              <a:gd name="connsiteY22" fmla="*/ 719528 h 1588958"/>
              <a:gd name="connsiteX23" fmla="*/ 2593298 w 2624018"/>
              <a:gd name="connsiteY23" fmla="*/ 1034322 h 1588958"/>
              <a:gd name="connsiteX24" fmla="*/ 2563318 w 2624018"/>
              <a:gd name="connsiteY24" fmla="*/ 1079292 h 1588958"/>
              <a:gd name="connsiteX25" fmla="*/ 2458386 w 2624018"/>
              <a:gd name="connsiteY25" fmla="*/ 1184223 h 1588958"/>
              <a:gd name="connsiteX26" fmla="*/ 2428406 w 2624018"/>
              <a:gd name="connsiteY26" fmla="*/ 1214204 h 1588958"/>
              <a:gd name="connsiteX27" fmla="*/ 2383436 w 2624018"/>
              <a:gd name="connsiteY27" fmla="*/ 1274164 h 1588958"/>
              <a:gd name="connsiteX28" fmla="*/ 2353455 w 2624018"/>
              <a:gd name="connsiteY28" fmla="*/ 1334125 h 1588958"/>
              <a:gd name="connsiteX29" fmla="*/ 2293495 w 2624018"/>
              <a:gd name="connsiteY29" fmla="*/ 1394086 h 1588958"/>
              <a:gd name="connsiteX30" fmla="*/ 2248524 w 2624018"/>
              <a:gd name="connsiteY30" fmla="*/ 1454046 h 1588958"/>
              <a:gd name="connsiteX31" fmla="*/ 2218544 w 2624018"/>
              <a:gd name="connsiteY31" fmla="*/ 1484027 h 1588958"/>
              <a:gd name="connsiteX32" fmla="*/ 2188563 w 2624018"/>
              <a:gd name="connsiteY32" fmla="*/ 1528997 h 1588958"/>
              <a:gd name="connsiteX33" fmla="*/ 2038662 w 2624018"/>
              <a:gd name="connsiteY33" fmla="*/ 1573968 h 1588958"/>
              <a:gd name="connsiteX34" fmla="*/ 1633927 w 2624018"/>
              <a:gd name="connsiteY34" fmla="*/ 1558977 h 1588958"/>
              <a:gd name="connsiteX35" fmla="*/ 1543986 w 2624018"/>
              <a:gd name="connsiteY35" fmla="*/ 1528997 h 1588958"/>
              <a:gd name="connsiteX36" fmla="*/ 1139252 w 2624018"/>
              <a:gd name="connsiteY36" fmla="*/ 1558977 h 1588958"/>
              <a:gd name="connsiteX37" fmla="*/ 1034321 w 2624018"/>
              <a:gd name="connsiteY37" fmla="*/ 1573968 h 1588958"/>
              <a:gd name="connsiteX38" fmla="*/ 584616 w 2624018"/>
              <a:gd name="connsiteY38" fmla="*/ 1588958 h 1588958"/>
              <a:gd name="connsiteX39" fmla="*/ 299803 w 2624018"/>
              <a:gd name="connsiteY39" fmla="*/ 1573968 h 1588958"/>
              <a:gd name="connsiteX40" fmla="*/ 269822 w 2624018"/>
              <a:gd name="connsiteY40" fmla="*/ 1543987 h 1588958"/>
              <a:gd name="connsiteX41" fmla="*/ 224852 w 2624018"/>
              <a:gd name="connsiteY41" fmla="*/ 1514007 h 1588958"/>
              <a:gd name="connsiteX42" fmla="*/ 179882 w 2624018"/>
              <a:gd name="connsiteY42" fmla="*/ 1454046 h 1588958"/>
              <a:gd name="connsiteX43" fmla="*/ 104931 w 2624018"/>
              <a:gd name="connsiteY43" fmla="*/ 1379095 h 1588958"/>
              <a:gd name="connsiteX44" fmla="*/ 74950 w 2624018"/>
              <a:gd name="connsiteY44" fmla="*/ 1349115 h 1588958"/>
              <a:gd name="connsiteX45" fmla="*/ 14990 w 2624018"/>
              <a:gd name="connsiteY45" fmla="*/ 1244184 h 1588958"/>
              <a:gd name="connsiteX46" fmla="*/ 0 w 2624018"/>
              <a:gd name="connsiteY46" fmla="*/ 1199213 h 1588958"/>
              <a:gd name="connsiteX47" fmla="*/ 14990 w 2624018"/>
              <a:gd name="connsiteY47" fmla="*/ 1019331 h 1588958"/>
              <a:gd name="connsiteX48" fmla="*/ 44970 w 2624018"/>
              <a:gd name="connsiteY48" fmla="*/ 929390 h 1588958"/>
              <a:gd name="connsiteX49" fmla="*/ 59960 w 2624018"/>
              <a:gd name="connsiteY49" fmla="*/ 764499 h 1588958"/>
              <a:gd name="connsiteX50" fmla="*/ 89941 w 2624018"/>
              <a:gd name="connsiteY50" fmla="*/ 719528 h 1588958"/>
              <a:gd name="connsiteX51" fmla="*/ 134911 w 2624018"/>
              <a:gd name="connsiteY51" fmla="*/ 644577 h 1588958"/>
              <a:gd name="connsiteX52" fmla="*/ 119921 w 2624018"/>
              <a:gd name="connsiteY52" fmla="*/ 524656 h 1588958"/>
              <a:gd name="connsiteX53" fmla="*/ 134911 w 2624018"/>
              <a:gd name="connsiteY53" fmla="*/ 419725 h 1588958"/>
              <a:gd name="connsiteX54" fmla="*/ 239842 w 2624018"/>
              <a:gd name="connsiteY54" fmla="*/ 374754 h 1588958"/>
              <a:gd name="connsiteX55" fmla="*/ 329783 w 2624018"/>
              <a:gd name="connsiteY55" fmla="*/ 344774 h 1588958"/>
              <a:gd name="connsiteX56" fmla="*/ 344773 w 2624018"/>
              <a:gd name="connsiteY56" fmla="*/ 284813 h 158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24018" h="1588958">
                <a:moveTo>
                  <a:pt x="344773" y="284813"/>
                </a:moveTo>
                <a:cubicBezTo>
                  <a:pt x="376533" y="253053"/>
                  <a:pt x="407310" y="214438"/>
                  <a:pt x="449704" y="194872"/>
                </a:cubicBezTo>
                <a:cubicBezTo>
                  <a:pt x="498567" y="172320"/>
                  <a:pt x="554828" y="164764"/>
                  <a:pt x="599606" y="134912"/>
                </a:cubicBezTo>
                <a:cubicBezTo>
                  <a:pt x="686027" y="77298"/>
                  <a:pt x="602663" y="127177"/>
                  <a:pt x="689547" y="89941"/>
                </a:cubicBezTo>
                <a:cubicBezTo>
                  <a:pt x="738897" y="68791"/>
                  <a:pt x="745805" y="55787"/>
                  <a:pt x="794478" y="44971"/>
                </a:cubicBezTo>
                <a:cubicBezTo>
                  <a:pt x="938664" y="12930"/>
                  <a:pt x="1242270" y="4420"/>
                  <a:pt x="1304144" y="0"/>
                </a:cubicBezTo>
                <a:cubicBezTo>
                  <a:pt x="1409075" y="4997"/>
                  <a:pt x="1514635" y="2474"/>
                  <a:pt x="1618937" y="14990"/>
                </a:cubicBezTo>
                <a:cubicBezTo>
                  <a:pt x="1641124" y="17652"/>
                  <a:pt x="1657699" y="37904"/>
                  <a:pt x="1678898" y="44971"/>
                </a:cubicBezTo>
                <a:cubicBezTo>
                  <a:pt x="1703069" y="53028"/>
                  <a:pt x="1728865" y="54964"/>
                  <a:pt x="1753849" y="59961"/>
                </a:cubicBezTo>
                <a:cubicBezTo>
                  <a:pt x="1773836" y="69954"/>
                  <a:pt x="1795626" y="76953"/>
                  <a:pt x="1813809" y="89941"/>
                </a:cubicBezTo>
                <a:cubicBezTo>
                  <a:pt x="1831060" y="102263"/>
                  <a:pt x="1842684" y="121116"/>
                  <a:pt x="1858780" y="134912"/>
                </a:cubicBezTo>
                <a:cubicBezTo>
                  <a:pt x="1877749" y="151171"/>
                  <a:pt x="1899548" y="163888"/>
                  <a:pt x="1918741" y="179882"/>
                </a:cubicBezTo>
                <a:cubicBezTo>
                  <a:pt x="1929598" y="188930"/>
                  <a:pt x="1937685" y="201034"/>
                  <a:pt x="1948721" y="209863"/>
                </a:cubicBezTo>
                <a:cubicBezTo>
                  <a:pt x="1962789" y="221117"/>
                  <a:pt x="1977228" y="232526"/>
                  <a:pt x="1993691" y="239843"/>
                </a:cubicBezTo>
                <a:cubicBezTo>
                  <a:pt x="2022569" y="252678"/>
                  <a:pt x="2083632" y="269823"/>
                  <a:pt x="2083632" y="269823"/>
                </a:cubicBezTo>
                <a:cubicBezTo>
                  <a:pt x="2154979" y="317388"/>
                  <a:pt x="2100566" y="288395"/>
                  <a:pt x="2188563" y="314794"/>
                </a:cubicBezTo>
                <a:cubicBezTo>
                  <a:pt x="2218832" y="323875"/>
                  <a:pt x="2278504" y="344774"/>
                  <a:pt x="2278504" y="344774"/>
                </a:cubicBezTo>
                <a:cubicBezTo>
                  <a:pt x="2463442" y="529712"/>
                  <a:pt x="2274470" y="350540"/>
                  <a:pt x="2398426" y="449705"/>
                </a:cubicBezTo>
                <a:cubicBezTo>
                  <a:pt x="2505225" y="535144"/>
                  <a:pt x="2334960" y="417390"/>
                  <a:pt x="2473377" y="509666"/>
                </a:cubicBezTo>
                <a:cubicBezTo>
                  <a:pt x="2483370" y="529653"/>
                  <a:pt x="2489051" y="552460"/>
                  <a:pt x="2503357" y="569627"/>
                </a:cubicBezTo>
                <a:cubicBezTo>
                  <a:pt x="2514890" y="583467"/>
                  <a:pt x="2539389" y="583965"/>
                  <a:pt x="2548327" y="599607"/>
                </a:cubicBezTo>
                <a:cubicBezTo>
                  <a:pt x="2560968" y="621728"/>
                  <a:pt x="2554372" y="650702"/>
                  <a:pt x="2563318" y="674558"/>
                </a:cubicBezTo>
                <a:cubicBezTo>
                  <a:pt x="2569644" y="691427"/>
                  <a:pt x="2583305" y="704538"/>
                  <a:pt x="2593298" y="719528"/>
                </a:cubicBezTo>
                <a:cubicBezTo>
                  <a:pt x="2619500" y="850538"/>
                  <a:pt x="2624018" y="839757"/>
                  <a:pt x="2593298" y="1034322"/>
                </a:cubicBezTo>
                <a:cubicBezTo>
                  <a:pt x="2590488" y="1052117"/>
                  <a:pt x="2575042" y="1065613"/>
                  <a:pt x="2563318" y="1079292"/>
                </a:cubicBezTo>
                <a:cubicBezTo>
                  <a:pt x="2563306" y="1079305"/>
                  <a:pt x="2467140" y="1175469"/>
                  <a:pt x="2458386" y="1184223"/>
                </a:cubicBezTo>
                <a:cubicBezTo>
                  <a:pt x="2448392" y="1194217"/>
                  <a:pt x="2436886" y="1202898"/>
                  <a:pt x="2428406" y="1214204"/>
                </a:cubicBezTo>
                <a:cubicBezTo>
                  <a:pt x="2413416" y="1234191"/>
                  <a:pt x="2396677" y="1252978"/>
                  <a:pt x="2383436" y="1274164"/>
                </a:cubicBezTo>
                <a:cubicBezTo>
                  <a:pt x="2371592" y="1293114"/>
                  <a:pt x="2366863" y="1316248"/>
                  <a:pt x="2353455" y="1334125"/>
                </a:cubicBezTo>
                <a:cubicBezTo>
                  <a:pt x="2336496" y="1356738"/>
                  <a:pt x="2312108" y="1372814"/>
                  <a:pt x="2293495" y="1394086"/>
                </a:cubicBezTo>
                <a:cubicBezTo>
                  <a:pt x="2277043" y="1412888"/>
                  <a:pt x="2264518" y="1434853"/>
                  <a:pt x="2248524" y="1454046"/>
                </a:cubicBezTo>
                <a:cubicBezTo>
                  <a:pt x="2239476" y="1464903"/>
                  <a:pt x="2227373" y="1472991"/>
                  <a:pt x="2218544" y="1484027"/>
                </a:cubicBezTo>
                <a:cubicBezTo>
                  <a:pt x="2207290" y="1498095"/>
                  <a:pt x="2202403" y="1517464"/>
                  <a:pt x="2188563" y="1528997"/>
                </a:cubicBezTo>
                <a:cubicBezTo>
                  <a:pt x="2144990" y="1565307"/>
                  <a:pt x="2091379" y="1565181"/>
                  <a:pt x="2038662" y="1573968"/>
                </a:cubicBezTo>
                <a:cubicBezTo>
                  <a:pt x="1903750" y="1568971"/>
                  <a:pt x="1768377" y="1571200"/>
                  <a:pt x="1633927" y="1558977"/>
                </a:cubicBezTo>
                <a:cubicBezTo>
                  <a:pt x="1602455" y="1556116"/>
                  <a:pt x="1543986" y="1528997"/>
                  <a:pt x="1543986" y="1528997"/>
                </a:cubicBezTo>
                <a:lnTo>
                  <a:pt x="1139252" y="1558977"/>
                </a:lnTo>
                <a:cubicBezTo>
                  <a:pt x="1104057" y="1562083"/>
                  <a:pt x="1069602" y="1572061"/>
                  <a:pt x="1034321" y="1573968"/>
                </a:cubicBezTo>
                <a:cubicBezTo>
                  <a:pt x="884555" y="1582064"/>
                  <a:pt x="734518" y="1583961"/>
                  <a:pt x="584616" y="1588958"/>
                </a:cubicBezTo>
                <a:cubicBezTo>
                  <a:pt x="489678" y="1583961"/>
                  <a:pt x="393917" y="1587413"/>
                  <a:pt x="299803" y="1573968"/>
                </a:cubicBezTo>
                <a:cubicBezTo>
                  <a:pt x="285812" y="1571969"/>
                  <a:pt x="280858" y="1552816"/>
                  <a:pt x="269822" y="1543987"/>
                </a:cubicBezTo>
                <a:cubicBezTo>
                  <a:pt x="255754" y="1532733"/>
                  <a:pt x="239842" y="1524000"/>
                  <a:pt x="224852" y="1514007"/>
                </a:cubicBezTo>
                <a:cubicBezTo>
                  <a:pt x="209862" y="1494020"/>
                  <a:pt x="196480" y="1472719"/>
                  <a:pt x="179882" y="1454046"/>
                </a:cubicBezTo>
                <a:cubicBezTo>
                  <a:pt x="156409" y="1427638"/>
                  <a:pt x="129915" y="1404079"/>
                  <a:pt x="104931" y="1379095"/>
                </a:cubicBezTo>
                <a:cubicBezTo>
                  <a:pt x="94937" y="1369102"/>
                  <a:pt x="82790" y="1360874"/>
                  <a:pt x="74950" y="1349115"/>
                </a:cubicBezTo>
                <a:cubicBezTo>
                  <a:pt x="44841" y="1303951"/>
                  <a:pt x="37812" y="1297437"/>
                  <a:pt x="14990" y="1244184"/>
                </a:cubicBezTo>
                <a:cubicBezTo>
                  <a:pt x="8766" y="1229660"/>
                  <a:pt x="4997" y="1214203"/>
                  <a:pt x="0" y="1199213"/>
                </a:cubicBezTo>
                <a:cubicBezTo>
                  <a:pt x="4997" y="1139252"/>
                  <a:pt x="5098" y="1078681"/>
                  <a:pt x="14990" y="1019331"/>
                </a:cubicBezTo>
                <a:cubicBezTo>
                  <a:pt x="20185" y="988159"/>
                  <a:pt x="44970" y="929390"/>
                  <a:pt x="44970" y="929390"/>
                </a:cubicBezTo>
                <a:cubicBezTo>
                  <a:pt x="49967" y="874426"/>
                  <a:pt x="48396" y="818464"/>
                  <a:pt x="59960" y="764499"/>
                </a:cubicBezTo>
                <a:cubicBezTo>
                  <a:pt x="63735" y="746883"/>
                  <a:pt x="81884" y="735642"/>
                  <a:pt x="89941" y="719528"/>
                </a:cubicBezTo>
                <a:cubicBezTo>
                  <a:pt x="128861" y="641689"/>
                  <a:pt x="76352" y="703138"/>
                  <a:pt x="134911" y="644577"/>
                </a:cubicBezTo>
                <a:cubicBezTo>
                  <a:pt x="129914" y="604603"/>
                  <a:pt x="126544" y="564393"/>
                  <a:pt x="119921" y="524656"/>
                </a:cubicBezTo>
                <a:cubicBezTo>
                  <a:pt x="109475" y="461981"/>
                  <a:pt x="85708" y="468927"/>
                  <a:pt x="134911" y="419725"/>
                </a:cubicBezTo>
                <a:cubicBezTo>
                  <a:pt x="172281" y="382355"/>
                  <a:pt x="190698" y="389498"/>
                  <a:pt x="239842" y="374754"/>
                </a:cubicBezTo>
                <a:cubicBezTo>
                  <a:pt x="270111" y="365673"/>
                  <a:pt x="329783" y="344774"/>
                  <a:pt x="329783" y="344774"/>
                </a:cubicBezTo>
                <a:lnTo>
                  <a:pt x="344773" y="28481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isometricOffAxis2Top"/>
            <a:lightRig rig="flood" dir="t"/>
          </a:scene3d>
          <a:sp3d prstMaterial="flat">
            <a:bevelT w="4298950" h="2787650"/>
            <a:bevelB w="444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4648200" y="-457200"/>
            <a:ext cx="3276600" cy="5029200"/>
          </a:xfrm>
          <a:custGeom>
            <a:avLst/>
            <a:gdLst>
              <a:gd name="connsiteX0" fmla="*/ 344773 w 2624018"/>
              <a:gd name="connsiteY0" fmla="*/ 284813 h 1588958"/>
              <a:gd name="connsiteX1" fmla="*/ 449704 w 2624018"/>
              <a:gd name="connsiteY1" fmla="*/ 194872 h 1588958"/>
              <a:gd name="connsiteX2" fmla="*/ 599606 w 2624018"/>
              <a:gd name="connsiteY2" fmla="*/ 134912 h 1588958"/>
              <a:gd name="connsiteX3" fmla="*/ 689547 w 2624018"/>
              <a:gd name="connsiteY3" fmla="*/ 89941 h 1588958"/>
              <a:gd name="connsiteX4" fmla="*/ 794478 w 2624018"/>
              <a:gd name="connsiteY4" fmla="*/ 44971 h 1588958"/>
              <a:gd name="connsiteX5" fmla="*/ 1304144 w 2624018"/>
              <a:gd name="connsiteY5" fmla="*/ 0 h 1588958"/>
              <a:gd name="connsiteX6" fmla="*/ 1618937 w 2624018"/>
              <a:gd name="connsiteY6" fmla="*/ 14990 h 1588958"/>
              <a:gd name="connsiteX7" fmla="*/ 1678898 w 2624018"/>
              <a:gd name="connsiteY7" fmla="*/ 44971 h 1588958"/>
              <a:gd name="connsiteX8" fmla="*/ 1753849 w 2624018"/>
              <a:gd name="connsiteY8" fmla="*/ 59961 h 1588958"/>
              <a:gd name="connsiteX9" fmla="*/ 1813809 w 2624018"/>
              <a:gd name="connsiteY9" fmla="*/ 89941 h 1588958"/>
              <a:gd name="connsiteX10" fmla="*/ 1858780 w 2624018"/>
              <a:gd name="connsiteY10" fmla="*/ 134912 h 1588958"/>
              <a:gd name="connsiteX11" fmla="*/ 1918741 w 2624018"/>
              <a:gd name="connsiteY11" fmla="*/ 179882 h 1588958"/>
              <a:gd name="connsiteX12" fmla="*/ 1948721 w 2624018"/>
              <a:gd name="connsiteY12" fmla="*/ 209863 h 1588958"/>
              <a:gd name="connsiteX13" fmla="*/ 1993691 w 2624018"/>
              <a:gd name="connsiteY13" fmla="*/ 239843 h 1588958"/>
              <a:gd name="connsiteX14" fmla="*/ 2083632 w 2624018"/>
              <a:gd name="connsiteY14" fmla="*/ 269823 h 1588958"/>
              <a:gd name="connsiteX15" fmla="*/ 2188563 w 2624018"/>
              <a:gd name="connsiteY15" fmla="*/ 314794 h 1588958"/>
              <a:gd name="connsiteX16" fmla="*/ 2278504 w 2624018"/>
              <a:gd name="connsiteY16" fmla="*/ 344774 h 1588958"/>
              <a:gd name="connsiteX17" fmla="*/ 2398426 w 2624018"/>
              <a:gd name="connsiteY17" fmla="*/ 449705 h 1588958"/>
              <a:gd name="connsiteX18" fmla="*/ 2473377 w 2624018"/>
              <a:gd name="connsiteY18" fmla="*/ 509666 h 1588958"/>
              <a:gd name="connsiteX19" fmla="*/ 2503357 w 2624018"/>
              <a:gd name="connsiteY19" fmla="*/ 569627 h 1588958"/>
              <a:gd name="connsiteX20" fmla="*/ 2548327 w 2624018"/>
              <a:gd name="connsiteY20" fmla="*/ 599607 h 1588958"/>
              <a:gd name="connsiteX21" fmla="*/ 2563318 w 2624018"/>
              <a:gd name="connsiteY21" fmla="*/ 674558 h 1588958"/>
              <a:gd name="connsiteX22" fmla="*/ 2593298 w 2624018"/>
              <a:gd name="connsiteY22" fmla="*/ 719528 h 1588958"/>
              <a:gd name="connsiteX23" fmla="*/ 2593298 w 2624018"/>
              <a:gd name="connsiteY23" fmla="*/ 1034322 h 1588958"/>
              <a:gd name="connsiteX24" fmla="*/ 2563318 w 2624018"/>
              <a:gd name="connsiteY24" fmla="*/ 1079292 h 1588958"/>
              <a:gd name="connsiteX25" fmla="*/ 2458386 w 2624018"/>
              <a:gd name="connsiteY25" fmla="*/ 1184223 h 1588958"/>
              <a:gd name="connsiteX26" fmla="*/ 2428406 w 2624018"/>
              <a:gd name="connsiteY26" fmla="*/ 1214204 h 1588958"/>
              <a:gd name="connsiteX27" fmla="*/ 2383436 w 2624018"/>
              <a:gd name="connsiteY27" fmla="*/ 1274164 h 1588958"/>
              <a:gd name="connsiteX28" fmla="*/ 2353455 w 2624018"/>
              <a:gd name="connsiteY28" fmla="*/ 1334125 h 1588958"/>
              <a:gd name="connsiteX29" fmla="*/ 2293495 w 2624018"/>
              <a:gd name="connsiteY29" fmla="*/ 1394086 h 1588958"/>
              <a:gd name="connsiteX30" fmla="*/ 2248524 w 2624018"/>
              <a:gd name="connsiteY30" fmla="*/ 1454046 h 1588958"/>
              <a:gd name="connsiteX31" fmla="*/ 2218544 w 2624018"/>
              <a:gd name="connsiteY31" fmla="*/ 1484027 h 1588958"/>
              <a:gd name="connsiteX32" fmla="*/ 2188563 w 2624018"/>
              <a:gd name="connsiteY32" fmla="*/ 1528997 h 1588958"/>
              <a:gd name="connsiteX33" fmla="*/ 2038662 w 2624018"/>
              <a:gd name="connsiteY33" fmla="*/ 1573968 h 1588958"/>
              <a:gd name="connsiteX34" fmla="*/ 1633927 w 2624018"/>
              <a:gd name="connsiteY34" fmla="*/ 1558977 h 1588958"/>
              <a:gd name="connsiteX35" fmla="*/ 1543986 w 2624018"/>
              <a:gd name="connsiteY35" fmla="*/ 1528997 h 1588958"/>
              <a:gd name="connsiteX36" fmla="*/ 1139252 w 2624018"/>
              <a:gd name="connsiteY36" fmla="*/ 1558977 h 1588958"/>
              <a:gd name="connsiteX37" fmla="*/ 1034321 w 2624018"/>
              <a:gd name="connsiteY37" fmla="*/ 1573968 h 1588958"/>
              <a:gd name="connsiteX38" fmla="*/ 584616 w 2624018"/>
              <a:gd name="connsiteY38" fmla="*/ 1588958 h 1588958"/>
              <a:gd name="connsiteX39" fmla="*/ 299803 w 2624018"/>
              <a:gd name="connsiteY39" fmla="*/ 1573968 h 1588958"/>
              <a:gd name="connsiteX40" fmla="*/ 269822 w 2624018"/>
              <a:gd name="connsiteY40" fmla="*/ 1543987 h 1588958"/>
              <a:gd name="connsiteX41" fmla="*/ 224852 w 2624018"/>
              <a:gd name="connsiteY41" fmla="*/ 1514007 h 1588958"/>
              <a:gd name="connsiteX42" fmla="*/ 179882 w 2624018"/>
              <a:gd name="connsiteY42" fmla="*/ 1454046 h 1588958"/>
              <a:gd name="connsiteX43" fmla="*/ 104931 w 2624018"/>
              <a:gd name="connsiteY43" fmla="*/ 1379095 h 1588958"/>
              <a:gd name="connsiteX44" fmla="*/ 74950 w 2624018"/>
              <a:gd name="connsiteY44" fmla="*/ 1349115 h 1588958"/>
              <a:gd name="connsiteX45" fmla="*/ 14990 w 2624018"/>
              <a:gd name="connsiteY45" fmla="*/ 1244184 h 1588958"/>
              <a:gd name="connsiteX46" fmla="*/ 0 w 2624018"/>
              <a:gd name="connsiteY46" fmla="*/ 1199213 h 1588958"/>
              <a:gd name="connsiteX47" fmla="*/ 14990 w 2624018"/>
              <a:gd name="connsiteY47" fmla="*/ 1019331 h 1588958"/>
              <a:gd name="connsiteX48" fmla="*/ 44970 w 2624018"/>
              <a:gd name="connsiteY48" fmla="*/ 929390 h 1588958"/>
              <a:gd name="connsiteX49" fmla="*/ 59960 w 2624018"/>
              <a:gd name="connsiteY49" fmla="*/ 764499 h 1588958"/>
              <a:gd name="connsiteX50" fmla="*/ 89941 w 2624018"/>
              <a:gd name="connsiteY50" fmla="*/ 719528 h 1588958"/>
              <a:gd name="connsiteX51" fmla="*/ 134911 w 2624018"/>
              <a:gd name="connsiteY51" fmla="*/ 644577 h 1588958"/>
              <a:gd name="connsiteX52" fmla="*/ 119921 w 2624018"/>
              <a:gd name="connsiteY52" fmla="*/ 524656 h 1588958"/>
              <a:gd name="connsiteX53" fmla="*/ 134911 w 2624018"/>
              <a:gd name="connsiteY53" fmla="*/ 419725 h 1588958"/>
              <a:gd name="connsiteX54" fmla="*/ 239842 w 2624018"/>
              <a:gd name="connsiteY54" fmla="*/ 374754 h 1588958"/>
              <a:gd name="connsiteX55" fmla="*/ 329783 w 2624018"/>
              <a:gd name="connsiteY55" fmla="*/ 344774 h 1588958"/>
              <a:gd name="connsiteX56" fmla="*/ 344773 w 2624018"/>
              <a:gd name="connsiteY56" fmla="*/ 284813 h 158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24018" h="1588958">
                <a:moveTo>
                  <a:pt x="344773" y="284813"/>
                </a:moveTo>
                <a:cubicBezTo>
                  <a:pt x="376533" y="253053"/>
                  <a:pt x="407310" y="214438"/>
                  <a:pt x="449704" y="194872"/>
                </a:cubicBezTo>
                <a:cubicBezTo>
                  <a:pt x="498567" y="172320"/>
                  <a:pt x="554828" y="164764"/>
                  <a:pt x="599606" y="134912"/>
                </a:cubicBezTo>
                <a:cubicBezTo>
                  <a:pt x="686027" y="77298"/>
                  <a:pt x="602663" y="127177"/>
                  <a:pt x="689547" y="89941"/>
                </a:cubicBezTo>
                <a:cubicBezTo>
                  <a:pt x="738897" y="68791"/>
                  <a:pt x="745805" y="55787"/>
                  <a:pt x="794478" y="44971"/>
                </a:cubicBezTo>
                <a:cubicBezTo>
                  <a:pt x="938664" y="12930"/>
                  <a:pt x="1242270" y="4420"/>
                  <a:pt x="1304144" y="0"/>
                </a:cubicBezTo>
                <a:cubicBezTo>
                  <a:pt x="1409075" y="4997"/>
                  <a:pt x="1514635" y="2474"/>
                  <a:pt x="1618937" y="14990"/>
                </a:cubicBezTo>
                <a:cubicBezTo>
                  <a:pt x="1641124" y="17652"/>
                  <a:pt x="1657699" y="37904"/>
                  <a:pt x="1678898" y="44971"/>
                </a:cubicBezTo>
                <a:cubicBezTo>
                  <a:pt x="1703069" y="53028"/>
                  <a:pt x="1728865" y="54964"/>
                  <a:pt x="1753849" y="59961"/>
                </a:cubicBezTo>
                <a:cubicBezTo>
                  <a:pt x="1773836" y="69954"/>
                  <a:pt x="1795626" y="76953"/>
                  <a:pt x="1813809" y="89941"/>
                </a:cubicBezTo>
                <a:cubicBezTo>
                  <a:pt x="1831060" y="102263"/>
                  <a:pt x="1842684" y="121116"/>
                  <a:pt x="1858780" y="134912"/>
                </a:cubicBezTo>
                <a:cubicBezTo>
                  <a:pt x="1877749" y="151171"/>
                  <a:pt x="1899548" y="163888"/>
                  <a:pt x="1918741" y="179882"/>
                </a:cubicBezTo>
                <a:cubicBezTo>
                  <a:pt x="1929598" y="188930"/>
                  <a:pt x="1937685" y="201034"/>
                  <a:pt x="1948721" y="209863"/>
                </a:cubicBezTo>
                <a:cubicBezTo>
                  <a:pt x="1962789" y="221117"/>
                  <a:pt x="1977228" y="232526"/>
                  <a:pt x="1993691" y="239843"/>
                </a:cubicBezTo>
                <a:cubicBezTo>
                  <a:pt x="2022569" y="252678"/>
                  <a:pt x="2083632" y="269823"/>
                  <a:pt x="2083632" y="269823"/>
                </a:cubicBezTo>
                <a:cubicBezTo>
                  <a:pt x="2154979" y="317388"/>
                  <a:pt x="2100566" y="288395"/>
                  <a:pt x="2188563" y="314794"/>
                </a:cubicBezTo>
                <a:cubicBezTo>
                  <a:pt x="2218832" y="323875"/>
                  <a:pt x="2278504" y="344774"/>
                  <a:pt x="2278504" y="344774"/>
                </a:cubicBezTo>
                <a:cubicBezTo>
                  <a:pt x="2463442" y="529712"/>
                  <a:pt x="2274470" y="350540"/>
                  <a:pt x="2398426" y="449705"/>
                </a:cubicBezTo>
                <a:cubicBezTo>
                  <a:pt x="2505225" y="535144"/>
                  <a:pt x="2334960" y="417390"/>
                  <a:pt x="2473377" y="509666"/>
                </a:cubicBezTo>
                <a:cubicBezTo>
                  <a:pt x="2483370" y="529653"/>
                  <a:pt x="2489051" y="552460"/>
                  <a:pt x="2503357" y="569627"/>
                </a:cubicBezTo>
                <a:cubicBezTo>
                  <a:pt x="2514890" y="583467"/>
                  <a:pt x="2539389" y="583965"/>
                  <a:pt x="2548327" y="599607"/>
                </a:cubicBezTo>
                <a:cubicBezTo>
                  <a:pt x="2560968" y="621728"/>
                  <a:pt x="2554372" y="650702"/>
                  <a:pt x="2563318" y="674558"/>
                </a:cubicBezTo>
                <a:cubicBezTo>
                  <a:pt x="2569644" y="691427"/>
                  <a:pt x="2583305" y="704538"/>
                  <a:pt x="2593298" y="719528"/>
                </a:cubicBezTo>
                <a:cubicBezTo>
                  <a:pt x="2619500" y="850538"/>
                  <a:pt x="2624018" y="839757"/>
                  <a:pt x="2593298" y="1034322"/>
                </a:cubicBezTo>
                <a:cubicBezTo>
                  <a:pt x="2590488" y="1052117"/>
                  <a:pt x="2575042" y="1065613"/>
                  <a:pt x="2563318" y="1079292"/>
                </a:cubicBezTo>
                <a:cubicBezTo>
                  <a:pt x="2563306" y="1079305"/>
                  <a:pt x="2467140" y="1175469"/>
                  <a:pt x="2458386" y="1184223"/>
                </a:cubicBezTo>
                <a:cubicBezTo>
                  <a:pt x="2448392" y="1194217"/>
                  <a:pt x="2436886" y="1202898"/>
                  <a:pt x="2428406" y="1214204"/>
                </a:cubicBezTo>
                <a:cubicBezTo>
                  <a:pt x="2413416" y="1234191"/>
                  <a:pt x="2396677" y="1252978"/>
                  <a:pt x="2383436" y="1274164"/>
                </a:cubicBezTo>
                <a:cubicBezTo>
                  <a:pt x="2371592" y="1293114"/>
                  <a:pt x="2366863" y="1316248"/>
                  <a:pt x="2353455" y="1334125"/>
                </a:cubicBezTo>
                <a:cubicBezTo>
                  <a:pt x="2336496" y="1356738"/>
                  <a:pt x="2312108" y="1372814"/>
                  <a:pt x="2293495" y="1394086"/>
                </a:cubicBezTo>
                <a:cubicBezTo>
                  <a:pt x="2277043" y="1412888"/>
                  <a:pt x="2264518" y="1434853"/>
                  <a:pt x="2248524" y="1454046"/>
                </a:cubicBezTo>
                <a:cubicBezTo>
                  <a:pt x="2239476" y="1464903"/>
                  <a:pt x="2227373" y="1472991"/>
                  <a:pt x="2218544" y="1484027"/>
                </a:cubicBezTo>
                <a:cubicBezTo>
                  <a:pt x="2207290" y="1498095"/>
                  <a:pt x="2202403" y="1517464"/>
                  <a:pt x="2188563" y="1528997"/>
                </a:cubicBezTo>
                <a:cubicBezTo>
                  <a:pt x="2144990" y="1565307"/>
                  <a:pt x="2091379" y="1565181"/>
                  <a:pt x="2038662" y="1573968"/>
                </a:cubicBezTo>
                <a:cubicBezTo>
                  <a:pt x="1903750" y="1568971"/>
                  <a:pt x="1768377" y="1571200"/>
                  <a:pt x="1633927" y="1558977"/>
                </a:cubicBezTo>
                <a:cubicBezTo>
                  <a:pt x="1602455" y="1556116"/>
                  <a:pt x="1543986" y="1528997"/>
                  <a:pt x="1543986" y="1528997"/>
                </a:cubicBezTo>
                <a:lnTo>
                  <a:pt x="1139252" y="1558977"/>
                </a:lnTo>
                <a:cubicBezTo>
                  <a:pt x="1104057" y="1562083"/>
                  <a:pt x="1069602" y="1572061"/>
                  <a:pt x="1034321" y="1573968"/>
                </a:cubicBezTo>
                <a:cubicBezTo>
                  <a:pt x="884555" y="1582064"/>
                  <a:pt x="734518" y="1583961"/>
                  <a:pt x="584616" y="1588958"/>
                </a:cubicBezTo>
                <a:cubicBezTo>
                  <a:pt x="489678" y="1583961"/>
                  <a:pt x="393917" y="1587413"/>
                  <a:pt x="299803" y="1573968"/>
                </a:cubicBezTo>
                <a:cubicBezTo>
                  <a:pt x="285812" y="1571969"/>
                  <a:pt x="280858" y="1552816"/>
                  <a:pt x="269822" y="1543987"/>
                </a:cubicBezTo>
                <a:cubicBezTo>
                  <a:pt x="255754" y="1532733"/>
                  <a:pt x="239842" y="1524000"/>
                  <a:pt x="224852" y="1514007"/>
                </a:cubicBezTo>
                <a:cubicBezTo>
                  <a:pt x="209862" y="1494020"/>
                  <a:pt x="196480" y="1472719"/>
                  <a:pt x="179882" y="1454046"/>
                </a:cubicBezTo>
                <a:cubicBezTo>
                  <a:pt x="156409" y="1427638"/>
                  <a:pt x="129915" y="1404079"/>
                  <a:pt x="104931" y="1379095"/>
                </a:cubicBezTo>
                <a:cubicBezTo>
                  <a:pt x="94937" y="1369102"/>
                  <a:pt x="82790" y="1360874"/>
                  <a:pt x="74950" y="1349115"/>
                </a:cubicBezTo>
                <a:cubicBezTo>
                  <a:pt x="44841" y="1303951"/>
                  <a:pt x="37812" y="1297437"/>
                  <a:pt x="14990" y="1244184"/>
                </a:cubicBezTo>
                <a:cubicBezTo>
                  <a:pt x="8766" y="1229660"/>
                  <a:pt x="4997" y="1214203"/>
                  <a:pt x="0" y="1199213"/>
                </a:cubicBezTo>
                <a:cubicBezTo>
                  <a:pt x="4997" y="1139252"/>
                  <a:pt x="5098" y="1078681"/>
                  <a:pt x="14990" y="1019331"/>
                </a:cubicBezTo>
                <a:cubicBezTo>
                  <a:pt x="20185" y="988159"/>
                  <a:pt x="44970" y="929390"/>
                  <a:pt x="44970" y="929390"/>
                </a:cubicBezTo>
                <a:cubicBezTo>
                  <a:pt x="49967" y="874426"/>
                  <a:pt x="48396" y="818464"/>
                  <a:pt x="59960" y="764499"/>
                </a:cubicBezTo>
                <a:cubicBezTo>
                  <a:pt x="63735" y="746883"/>
                  <a:pt x="81884" y="735642"/>
                  <a:pt x="89941" y="719528"/>
                </a:cubicBezTo>
                <a:cubicBezTo>
                  <a:pt x="128861" y="641689"/>
                  <a:pt x="76352" y="703138"/>
                  <a:pt x="134911" y="644577"/>
                </a:cubicBezTo>
                <a:cubicBezTo>
                  <a:pt x="129914" y="604603"/>
                  <a:pt x="126544" y="564393"/>
                  <a:pt x="119921" y="524656"/>
                </a:cubicBezTo>
                <a:cubicBezTo>
                  <a:pt x="109475" y="461981"/>
                  <a:pt x="85708" y="468927"/>
                  <a:pt x="134911" y="419725"/>
                </a:cubicBezTo>
                <a:cubicBezTo>
                  <a:pt x="172281" y="382355"/>
                  <a:pt x="190698" y="389498"/>
                  <a:pt x="239842" y="374754"/>
                </a:cubicBezTo>
                <a:cubicBezTo>
                  <a:pt x="270111" y="365673"/>
                  <a:pt x="329783" y="344774"/>
                  <a:pt x="329783" y="344774"/>
                </a:cubicBezTo>
                <a:lnTo>
                  <a:pt x="344773" y="28481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isometricOffAxis2Top"/>
            <a:lightRig rig="flood" dir="t"/>
          </a:scene3d>
          <a:sp3d prstMaterial="flat">
            <a:bevelT w="4298950" h="2787650"/>
            <a:bevelB w="444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4038600" y="1600200"/>
            <a:ext cx="1765092" cy="2709210"/>
          </a:xfrm>
          <a:custGeom>
            <a:avLst/>
            <a:gdLst>
              <a:gd name="connsiteX0" fmla="*/ 344773 w 2624018"/>
              <a:gd name="connsiteY0" fmla="*/ 284813 h 1588958"/>
              <a:gd name="connsiteX1" fmla="*/ 449704 w 2624018"/>
              <a:gd name="connsiteY1" fmla="*/ 194872 h 1588958"/>
              <a:gd name="connsiteX2" fmla="*/ 599606 w 2624018"/>
              <a:gd name="connsiteY2" fmla="*/ 134912 h 1588958"/>
              <a:gd name="connsiteX3" fmla="*/ 689547 w 2624018"/>
              <a:gd name="connsiteY3" fmla="*/ 89941 h 1588958"/>
              <a:gd name="connsiteX4" fmla="*/ 794478 w 2624018"/>
              <a:gd name="connsiteY4" fmla="*/ 44971 h 1588958"/>
              <a:gd name="connsiteX5" fmla="*/ 1304144 w 2624018"/>
              <a:gd name="connsiteY5" fmla="*/ 0 h 1588958"/>
              <a:gd name="connsiteX6" fmla="*/ 1618937 w 2624018"/>
              <a:gd name="connsiteY6" fmla="*/ 14990 h 1588958"/>
              <a:gd name="connsiteX7" fmla="*/ 1678898 w 2624018"/>
              <a:gd name="connsiteY7" fmla="*/ 44971 h 1588958"/>
              <a:gd name="connsiteX8" fmla="*/ 1753849 w 2624018"/>
              <a:gd name="connsiteY8" fmla="*/ 59961 h 1588958"/>
              <a:gd name="connsiteX9" fmla="*/ 1813809 w 2624018"/>
              <a:gd name="connsiteY9" fmla="*/ 89941 h 1588958"/>
              <a:gd name="connsiteX10" fmla="*/ 1858780 w 2624018"/>
              <a:gd name="connsiteY10" fmla="*/ 134912 h 1588958"/>
              <a:gd name="connsiteX11" fmla="*/ 1918741 w 2624018"/>
              <a:gd name="connsiteY11" fmla="*/ 179882 h 1588958"/>
              <a:gd name="connsiteX12" fmla="*/ 1948721 w 2624018"/>
              <a:gd name="connsiteY12" fmla="*/ 209863 h 1588958"/>
              <a:gd name="connsiteX13" fmla="*/ 1993691 w 2624018"/>
              <a:gd name="connsiteY13" fmla="*/ 239843 h 1588958"/>
              <a:gd name="connsiteX14" fmla="*/ 2083632 w 2624018"/>
              <a:gd name="connsiteY14" fmla="*/ 269823 h 1588958"/>
              <a:gd name="connsiteX15" fmla="*/ 2188563 w 2624018"/>
              <a:gd name="connsiteY15" fmla="*/ 314794 h 1588958"/>
              <a:gd name="connsiteX16" fmla="*/ 2278504 w 2624018"/>
              <a:gd name="connsiteY16" fmla="*/ 344774 h 1588958"/>
              <a:gd name="connsiteX17" fmla="*/ 2398426 w 2624018"/>
              <a:gd name="connsiteY17" fmla="*/ 449705 h 1588958"/>
              <a:gd name="connsiteX18" fmla="*/ 2473377 w 2624018"/>
              <a:gd name="connsiteY18" fmla="*/ 509666 h 1588958"/>
              <a:gd name="connsiteX19" fmla="*/ 2503357 w 2624018"/>
              <a:gd name="connsiteY19" fmla="*/ 569627 h 1588958"/>
              <a:gd name="connsiteX20" fmla="*/ 2548327 w 2624018"/>
              <a:gd name="connsiteY20" fmla="*/ 599607 h 1588958"/>
              <a:gd name="connsiteX21" fmla="*/ 2563318 w 2624018"/>
              <a:gd name="connsiteY21" fmla="*/ 674558 h 1588958"/>
              <a:gd name="connsiteX22" fmla="*/ 2593298 w 2624018"/>
              <a:gd name="connsiteY22" fmla="*/ 719528 h 1588958"/>
              <a:gd name="connsiteX23" fmla="*/ 2593298 w 2624018"/>
              <a:gd name="connsiteY23" fmla="*/ 1034322 h 1588958"/>
              <a:gd name="connsiteX24" fmla="*/ 2563318 w 2624018"/>
              <a:gd name="connsiteY24" fmla="*/ 1079292 h 1588958"/>
              <a:gd name="connsiteX25" fmla="*/ 2458386 w 2624018"/>
              <a:gd name="connsiteY25" fmla="*/ 1184223 h 1588958"/>
              <a:gd name="connsiteX26" fmla="*/ 2428406 w 2624018"/>
              <a:gd name="connsiteY26" fmla="*/ 1214204 h 1588958"/>
              <a:gd name="connsiteX27" fmla="*/ 2383436 w 2624018"/>
              <a:gd name="connsiteY27" fmla="*/ 1274164 h 1588958"/>
              <a:gd name="connsiteX28" fmla="*/ 2353455 w 2624018"/>
              <a:gd name="connsiteY28" fmla="*/ 1334125 h 1588958"/>
              <a:gd name="connsiteX29" fmla="*/ 2293495 w 2624018"/>
              <a:gd name="connsiteY29" fmla="*/ 1394086 h 1588958"/>
              <a:gd name="connsiteX30" fmla="*/ 2248524 w 2624018"/>
              <a:gd name="connsiteY30" fmla="*/ 1454046 h 1588958"/>
              <a:gd name="connsiteX31" fmla="*/ 2218544 w 2624018"/>
              <a:gd name="connsiteY31" fmla="*/ 1484027 h 1588958"/>
              <a:gd name="connsiteX32" fmla="*/ 2188563 w 2624018"/>
              <a:gd name="connsiteY32" fmla="*/ 1528997 h 1588958"/>
              <a:gd name="connsiteX33" fmla="*/ 2038662 w 2624018"/>
              <a:gd name="connsiteY33" fmla="*/ 1573968 h 1588958"/>
              <a:gd name="connsiteX34" fmla="*/ 1633927 w 2624018"/>
              <a:gd name="connsiteY34" fmla="*/ 1558977 h 1588958"/>
              <a:gd name="connsiteX35" fmla="*/ 1543986 w 2624018"/>
              <a:gd name="connsiteY35" fmla="*/ 1528997 h 1588958"/>
              <a:gd name="connsiteX36" fmla="*/ 1139252 w 2624018"/>
              <a:gd name="connsiteY36" fmla="*/ 1558977 h 1588958"/>
              <a:gd name="connsiteX37" fmla="*/ 1034321 w 2624018"/>
              <a:gd name="connsiteY37" fmla="*/ 1573968 h 1588958"/>
              <a:gd name="connsiteX38" fmla="*/ 584616 w 2624018"/>
              <a:gd name="connsiteY38" fmla="*/ 1588958 h 1588958"/>
              <a:gd name="connsiteX39" fmla="*/ 299803 w 2624018"/>
              <a:gd name="connsiteY39" fmla="*/ 1573968 h 1588958"/>
              <a:gd name="connsiteX40" fmla="*/ 269822 w 2624018"/>
              <a:gd name="connsiteY40" fmla="*/ 1543987 h 1588958"/>
              <a:gd name="connsiteX41" fmla="*/ 224852 w 2624018"/>
              <a:gd name="connsiteY41" fmla="*/ 1514007 h 1588958"/>
              <a:gd name="connsiteX42" fmla="*/ 179882 w 2624018"/>
              <a:gd name="connsiteY42" fmla="*/ 1454046 h 1588958"/>
              <a:gd name="connsiteX43" fmla="*/ 104931 w 2624018"/>
              <a:gd name="connsiteY43" fmla="*/ 1379095 h 1588958"/>
              <a:gd name="connsiteX44" fmla="*/ 74950 w 2624018"/>
              <a:gd name="connsiteY44" fmla="*/ 1349115 h 1588958"/>
              <a:gd name="connsiteX45" fmla="*/ 14990 w 2624018"/>
              <a:gd name="connsiteY45" fmla="*/ 1244184 h 1588958"/>
              <a:gd name="connsiteX46" fmla="*/ 0 w 2624018"/>
              <a:gd name="connsiteY46" fmla="*/ 1199213 h 1588958"/>
              <a:gd name="connsiteX47" fmla="*/ 14990 w 2624018"/>
              <a:gd name="connsiteY47" fmla="*/ 1019331 h 1588958"/>
              <a:gd name="connsiteX48" fmla="*/ 44970 w 2624018"/>
              <a:gd name="connsiteY48" fmla="*/ 929390 h 1588958"/>
              <a:gd name="connsiteX49" fmla="*/ 59960 w 2624018"/>
              <a:gd name="connsiteY49" fmla="*/ 764499 h 1588958"/>
              <a:gd name="connsiteX50" fmla="*/ 89941 w 2624018"/>
              <a:gd name="connsiteY50" fmla="*/ 719528 h 1588958"/>
              <a:gd name="connsiteX51" fmla="*/ 134911 w 2624018"/>
              <a:gd name="connsiteY51" fmla="*/ 644577 h 1588958"/>
              <a:gd name="connsiteX52" fmla="*/ 119921 w 2624018"/>
              <a:gd name="connsiteY52" fmla="*/ 524656 h 1588958"/>
              <a:gd name="connsiteX53" fmla="*/ 134911 w 2624018"/>
              <a:gd name="connsiteY53" fmla="*/ 419725 h 1588958"/>
              <a:gd name="connsiteX54" fmla="*/ 239842 w 2624018"/>
              <a:gd name="connsiteY54" fmla="*/ 374754 h 1588958"/>
              <a:gd name="connsiteX55" fmla="*/ 329783 w 2624018"/>
              <a:gd name="connsiteY55" fmla="*/ 344774 h 1588958"/>
              <a:gd name="connsiteX56" fmla="*/ 344773 w 2624018"/>
              <a:gd name="connsiteY56" fmla="*/ 284813 h 158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24018" h="1588958">
                <a:moveTo>
                  <a:pt x="344773" y="284813"/>
                </a:moveTo>
                <a:cubicBezTo>
                  <a:pt x="376533" y="253053"/>
                  <a:pt x="407310" y="214438"/>
                  <a:pt x="449704" y="194872"/>
                </a:cubicBezTo>
                <a:cubicBezTo>
                  <a:pt x="498567" y="172320"/>
                  <a:pt x="554828" y="164764"/>
                  <a:pt x="599606" y="134912"/>
                </a:cubicBezTo>
                <a:cubicBezTo>
                  <a:pt x="686027" y="77298"/>
                  <a:pt x="602663" y="127177"/>
                  <a:pt x="689547" y="89941"/>
                </a:cubicBezTo>
                <a:cubicBezTo>
                  <a:pt x="738897" y="68791"/>
                  <a:pt x="745805" y="55787"/>
                  <a:pt x="794478" y="44971"/>
                </a:cubicBezTo>
                <a:cubicBezTo>
                  <a:pt x="938664" y="12930"/>
                  <a:pt x="1242270" y="4420"/>
                  <a:pt x="1304144" y="0"/>
                </a:cubicBezTo>
                <a:cubicBezTo>
                  <a:pt x="1409075" y="4997"/>
                  <a:pt x="1514635" y="2474"/>
                  <a:pt x="1618937" y="14990"/>
                </a:cubicBezTo>
                <a:cubicBezTo>
                  <a:pt x="1641124" y="17652"/>
                  <a:pt x="1657699" y="37904"/>
                  <a:pt x="1678898" y="44971"/>
                </a:cubicBezTo>
                <a:cubicBezTo>
                  <a:pt x="1703069" y="53028"/>
                  <a:pt x="1728865" y="54964"/>
                  <a:pt x="1753849" y="59961"/>
                </a:cubicBezTo>
                <a:cubicBezTo>
                  <a:pt x="1773836" y="69954"/>
                  <a:pt x="1795626" y="76953"/>
                  <a:pt x="1813809" y="89941"/>
                </a:cubicBezTo>
                <a:cubicBezTo>
                  <a:pt x="1831060" y="102263"/>
                  <a:pt x="1842684" y="121116"/>
                  <a:pt x="1858780" y="134912"/>
                </a:cubicBezTo>
                <a:cubicBezTo>
                  <a:pt x="1877749" y="151171"/>
                  <a:pt x="1899548" y="163888"/>
                  <a:pt x="1918741" y="179882"/>
                </a:cubicBezTo>
                <a:cubicBezTo>
                  <a:pt x="1929598" y="188930"/>
                  <a:pt x="1937685" y="201034"/>
                  <a:pt x="1948721" y="209863"/>
                </a:cubicBezTo>
                <a:cubicBezTo>
                  <a:pt x="1962789" y="221117"/>
                  <a:pt x="1977228" y="232526"/>
                  <a:pt x="1993691" y="239843"/>
                </a:cubicBezTo>
                <a:cubicBezTo>
                  <a:pt x="2022569" y="252678"/>
                  <a:pt x="2083632" y="269823"/>
                  <a:pt x="2083632" y="269823"/>
                </a:cubicBezTo>
                <a:cubicBezTo>
                  <a:pt x="2154979" y="317388"/>
                  <a:pt x="2100566" y="288395"/>
                  <a:pt x="2188563" y="314794"/>
                </a:cubicBezTo>
                <a:cubicBezTo>
                  <a:pt x="2218832" y="323875"/>
                  <a:pt x="2278504" y="344774"/>
                  <a:pt x="2278504" y="344774"/>
                </a:cubicBezTo>
                <a:cubicBezTo>
                  <a:pt x="2463442" y="529712"/>
                  <a:pt x="2274470" y="350540"/>
                  <a:pt x="2398426" y="449705"/>
                </a:cubicBezTo>
                <a:cubicBezTo>
                  <a:pt x="2505225" y="535144"/>
                  <a:pt x="2334960" y="417390"/>
                  <a:pt x="2473377" y="509666"/>
                </a:cubicBezTo>
                <a:cubicBezTo>
                  <a:pt x="2483370" y="529653"/>
                  <a:pt x="2489051" y="552460"/>
                  <a:pt x="2503357" y="569627"/>
                </a:cubicBezTo>
                <a:cubicBezTo>
                  <a:pt x="2514890" y="583467"/>
                  <a:pt x="2539389" y="583965"/>
                  <a:pt x="2548327" y="599607"/>
                </a:cubicBezTo>
                <a:cubicBezTo>
                  <a:pt x="2560968" y="621728"/>
                  <a:pt x="2554372" y="650702"/>
                  <a:pt x="2563318" y="674558"/>
                </a:cubicBezTo>
                <a:cubicBezTo>
                  <a:pt x="2569644" y="691427"/>
                  <a:pt x="2583305" y="704538"/>
                  <a:pt x="2593298" y="719528"/>
                </a:cubicBezTo>
                <a:cubicBezTo>
                  <a:pt x="2619500" y="850538"/>
                  <a:pt x="2624018" y="839757"/>
                  <a:pt x="2593298" y="1034322"/>
                </a:cubicBezTo>
                <a:cubicBezTo>
                  <a:pt x="2590488" y="1052117"/>
                  <a:pt x="2575042" y="1065613"/>
                  <a:pt x="2563318" y="1079292"/>
                </a:cubicBezTo>
                <a:cubicBezTo>
                  <a:pt x="2563306" y="1079305"/>
                  <a:pt x="2467140" y="1175469"/>
                  <a:pt x="2458386" y="1184223"/>
                </a:cubicBezTo>
                <a:cubicBezTo>
                  <a:pt x="2448392" y="1194217"/>
                  <a:pt x="2436886" y="1202898"/>
                  <a:pt x="2428406" y="1214204"/>
                </a:cubicBezTo>
                <a:cubicBezTo>
                  <a:pt x="2413416" y="1234191"/>
                  <a:pt x="2396677" y="1252978"/>
                  <a:pt x="2383436" y="1274164"/>
                </a:cubicBezTo>
                <a:cubicBezTo>
                  <a:pt x="2371592" y="1293114"/>
                  <a:pt x="2366863" y="1316248"/>
                  <a:pt x="2353455" y="1334125"/>
                </a:cubicBezTo>
                <a:cubicBezTo>
                  <a:pt x="2336496" y="1356738"/>
                  <a:pt x="2312108" y="1372814"/>
                  <a:pt x="2293495" y="1394086"/>
                </a:cubicBezTo>
                <a:cubicBezTo>
                  <a:pt x="2277043" y="1412888"/>
                  <a:pt x="2264518" y="1434853"/>
                  <a:pt x="2248524" y="1454046"/>
                </a:cubicBezTo>
                <a:cubicBezTo>
                  <a:pt x="2239476" y="1464903"/>
                  <a:pt x="2227373" y="1472991"/>
                  <a:pt x="2218544" y="1484027"/>
                </a:cubicBezTo>
                <a:cubicBezTo>
                  <a:pt x="2207290" y="1498095"/>
                  <a:pt x="2202403" y="1517464"/>
                  <a:pt x="2188563" y="1528997"/>
                </a:cubicBezTo>
                <a:cubicBezTo>
                  <a:pt x="2144990" y="1565307"/>
                  <a:pt x="2091379" y="1565181"/>
                  <a:pt x="2038662" y="1573968"/>
                </a:cubicBezTo>
                <a:cubicBezTo>
                  <a:pt x="1903750" y="1568971"/>
                  <a:pt x="1768377" y="1571200"/>
                  <a:pt x="1633927" y="1558977"/>
                </a:cubicBezTo>
                <a:cubicBezTo>
                  <a:pt x="1602455" y="1556116"/>
                  <a:pt x="1543986" y="1528997"/>
                  <a:pt x="1543986" y="1528997"/>
                </a:cubicBezTo>
                <a:lnTo>
                  <a:pt x="1139252" y="1558977"/>
                </a:lnTo>
                <a:cubicBezTo>
                  <a:pt x="1104057" y="1562083"/>
                  <a:pt x="1069602" y="1572061"/>
                  <a:pt x="1034321" y="1573968"/>
                </a:cubicBezTo>
                <a:cubicBezTo>
                  <a:pt x="884555" y="1582064"/>
                  <a:pt x="734518" y="1583961"/>
                  <a:pt x="584616" y="1588958"/>
                </a:cubicBezTo>
                <a:cubicBezTo>
                  <a:pt x="489678" y="1583961"/>
                  <a:pt x="393917" y="1587413"/>
                  <a:pt x="299803" y="1573968"/>
                </a:cubicBezTo>
                <a:cubicBezTo>
                  <a:pt x="285812" y="1571969"/>
                  <a:pt x="280858" y="1552816"/>
                  <a:pt x="269822" y="1543987"/>
                </a:cubicBezTo>
                <a:cubicBezTo>
                  <a:pt x="255754" y="1532733"/>
                  <a:pt x="239842" y="1524000"/>
                  <a:pt x="224852" y="1514007"/>
                </a:cubicBezTo>
                <a:cubicBezTo>
                  <a:pt x="209862" y="1494020"/>
                  <a:pt x="196480" y="1472719"/>
                  <a:pt x="179882" y="1454046"/>
                </a:cubicBezTo>
                <a:cubicBezTo>
                  <a:pt x="156409" y="1427638"/>
                  <a:pt x="129915" y="1404079"/>
                  <a:pt x="104931" y="1379095"/>
                </a:cubicBezTo>
                <a:cubicBezTo>
                  <a:pt x="94937" y="1369102"/>
                  <a:pt x="82790" y="1360874"/>
                  <a:pt x="74950" y="1349115"/>
                </a:cubicBezTo>
                <a:cubicBezTo>
                  <a:pt x="44841" y="1303951"/>
                  <a:pt x="37812" y="1297437"/>
                  <a:pt x="14990" y="1244184"/>
                </a:cubicBezTo>
                <a:cubicBezTo>
                  <a:pt x="8766" y="1229660"/>
                  <a:pt x="4997" y="1214203"/>
                  <a:pt x="0" y="1199213"/>
                </a:cubicBezTo>
                <a:cubicBezTo>
                  <a:pt x="4997" y="1139252"/>
                  <a:pt x="5098" y="1078681"/>
                  <a:pt x="14990" y="1019331"/>
                </a:cubicBezTo>
                <a:cubicBezTo>
                  <a:pt x="20185" y="988159"/>
                  <a:pt x="44970" y="929390"/>
                  <a:pt x="44970" y="929390"/>
                </a:cubicBezTo>
                <a:cubicBezTo>
                  <a:pt x="49967" y="874426"/>
                  <a:pt x="48396" y="818464"/>
                  <a:pt x="59960" y="764499"/>
                </a:cubicBezTo>
                <a:cubicBezTo>
                  <a:pt x="63735" y="746883"/>
                  <a:pt x="81884" y="735642"/>
                  <a:pt x="89941" y="719528"/>
                </a:cubicBezTo>
                <a:cubicBezTo>
                  <a:pt x="128861" y="641689"/>
                  <a:pt x="76352" y="703138"/>
                  <a:pt x="134911" y="644577"/>
                </a:cubicBezTo>
                <a:cubicBezTo>
                  <a:pt x="129914" y="604603"/>
                  <a:pt x="126544" y="564393"/>
                  <a:pt x="119921" y="524656"/>
                </a:cubicBezTo>
                <a:cubicBezTo>
                  <a:pt x="109475" y="461981"/>
                  <a:pt x="85708" y="468927"/>
                  <a:pt x="134911" y="419725"/>
                </a:cubicBezTo>
                <a:cubicBezTo>
                  <a:pt x="172281" y="382355"/>
                  <a:pt x="190698" y="389498"/>
                  <a:pt x="239842" y="374754"/>
                </a:cubicBezTo>
                <a:cubicBezTo>
                  <a:pt x="270111" y="365673"/>
                  <a:pt x="329783" y="344774"/>
                  <a:pt x="329783" y="344774"/>
                </a:cubicBezTo>
                <a:lnTo>
                  <a:pt x="344773" y="28481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isometricOffAxis2Top"/>
            <a:lightRig rig="flood" dir="t"/>
          </a:scene3d>
          <a:sp3d prstMaterial="flat">
            <a:bevelT w="4298950" h="2787650"/>
            <a:bevelB w="444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914400" y="3296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Stones  Timeline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Template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5800" y="12954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18" name="Oval 17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71600" y="15240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2362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505200" y="12954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26" name="Oval 25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91000" y="15240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5200" y="2362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282007" y="12954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32" name="Oval 31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 32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967807" y="15240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2007" y="2362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85800" y="38862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72" name="Oval 71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1371600" y="41148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5800" y="4953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505200" y="38862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78" name="Oval 77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 78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4191000" y="4114800"/>
            <a:ext cx="80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05200" y="4953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6282007" y="3886200"/>
            <a:ext cx="2252393" cy="9779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84" name="Oval 83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 84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967807" y="41148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282007" y="4953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TEXT 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296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Stones  Timeline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Template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1364158"/>
            <a:ext cx="2019300" cy="10541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5" name="Oval 4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3000" y="1592758"/>
            <a:ext cx="675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713434"/>
            <a:ext cx="2057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TEXT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amet, consectetuer adipiscing elit 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 wisi enim ad minim veniam, quis nostrud exe tation ullamcorper suscipit lobortis aliquip commodo onseqt.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570813" y="1364158"/>
            <a:ext cx="2019300" cy="10541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60" name="Oval 59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 60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256613" y="1592758"/>
            <a:ext cx="675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94613" y="2713434"/>
            <a:ext cx="2057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TEXT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amet, consectetuer adipiscing elit Ut wisi enim ad minim veniam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quis nostrud exe tation ullamcorper suscipit lobortis aliquip commodo onseqt.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714407" y="1364158"/>
            <a:ext cx="2019300" cy="10541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66" name="Oval 65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400207" y="1592758"/>
            <a:ext cx="675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38207" y="2713434"/>
            <a:ext cx="2057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TEXT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amet, consectetuer adipiscing elit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 wisi enim ad minim veniam, quis nostrud exe tation ullamcorper 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suscipit lobortis aliquip commodo onseqt.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828020" y="1364158"/>
            <a:ext cx="2019300" cy="1054181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72" name="Oval 71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513820" y="1592758"/>
            <a:ext cx="675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51820" y="2713434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 TEXT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amet, consectetuer adipiscing elit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 wisi enim ad minim veniam, quis nostrud exe tation ullamcorper suscipit lobortis aliquip commodo onseqt.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296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Stones  Timeline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Template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" y="4419600"/>
            <a:ext cx="4232906" cy="2209800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4" name="Oval 3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Freeform 4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5800" y="5029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 ipsum dolor conse ctetuer adipiscing elit Ut wisi enim ad minim veniam, quis nostrud exe tation ullamcorper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4000" y="3886200"/>
            <a:ext cx="3548557" cy="1852534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10" name="Oval 9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10200" y="4410670"/>
            <a:ext cx="3385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 ipsum dolor ametconse ctetuer adipiscing elit Ut wisi enim ad minim veniam,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4254" y="2033666"/>
            <a:ext cx="2818746" cy="1471534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15" name="Oval 14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073646" y="2353270"/>
            <a:ext cx="268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 ipsum dolor amet, conse ctetuer adipiscing elit Ut wisi enim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54636" y="1266580"/>
            <a:ext cx="2536564" cy="1324220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20" name="Oval 19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317882" y="1563469"/>
            <a:ext cx="242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 ipsum dolor amet, conse ctetuer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38200" y="1088220"/>
            <a:ext cx="2148404" cy="1121580"/>
            <a:chOff x="1053641" y="5103300"/>
            <a:chExt cx="2252393" cy="977981"/>
          </a:xfrm>
          <a:effectLst>
            <a:outerShdw blurRad="165100" dir="600000" sx="90000" sy="-19000" rotWithShape="0">
              <a:prstClr val="black">
                <a:alpha val="25000"/>
              </a:prstClr>
            </a:outerShdw>
          </a:effectLst>
        </p:grpSpPr>
        <p:sp>
          <p:nvSpPr>
            <p:cNvPr id="25" name="Oval 24"/>
            <p:cNvSpPr/>
            <p:nvPr/>
          </p:nvSpPr>
          <p:spPr>
            <a:xfrm rot="21208245">
              <a:off x="1053641" y="5103300"/>
              <a:ext cx="2252393" cy="97798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extrusionH="76200" prstMaterial="metal">
              <a:bevelT w="317500"/>
              <a:bevelB w="114300" prst="hardEdge"/>
              <a:extrusionClr>
                <a:schemeClr val="tx1">
                  <a:lumMod val="75000"/>
                  <a:lumOff val="2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 rot="21208245">
              <a:off x="1106825" y="5247151"/>
              <a:ext cx="1817854" cy="784844"/>
            </a:xfrm>
            <a:custGeom>
              <a:avLst/>
              <a:gdLst>
                <a:gd name="connsiteX0" fmla="*/ 0 w 1814390"/>
                <a:gd name="connsiteY0" fmla="*/ 398135 h 796270"/>
                <a:gd name="connsiteX1" fmla="*/ 542624 w 1814390"/>
                <a:gd name="connsiteY1" fmla="*/ 33564 h 796270"/>
                <a:gd name="connsiteX2" fmla="*/ 907195 w 1814390"/>
                <a:gd name="connsiteY2" fmla="*/ 1 h 796270"/>
                <a:gd name="connsiteX3" fmla="*/ 1271767 w 1814390"/>
                <a:gd name="connsiteY3" fmla="*/ 33565 h 796270"/>
                <a:gd name="connsiteX4" fmla="*/ 1814390 w 1814390"/>
                <a:gd name="connsiteY4" fmla="*/ 398138 h 796270"/>
                <a:gd name="connsiteX5" fmla="*/ 1271766 w 1814390"/>
                <a:gd name="connsiteY5" fmla="*/ 762710 h 796270"/>
                <a:gd name="connsiteX6" fmla="*/ 907194 w 1814390"/>
                <a:gd name="connsiteY6" fmla="*/ 796273 h 796270"/>
                <a:gd name="connsiteX7" fmla="*/ 542622 w 1814390"/>
                <a:gd name="connsiteY7" fmla="*/ 762709 h 796270"/>
                <a:gd name="connsiteX8" fmla="*/ -1 w 1814390"/>
                <a:gd name="connsiteY8" fmla="*/ 398137 h 796270"/>
                <a:gd name="connsiteX9" fmla="*/ 0 w 1814390"/>
                <a:gd name="connsiteY9" fmla="*/ 398135 h 796270"/>
                <a:gd name="connsiteX0" fmla="*/ 2 w 1817854"/>
                <a:gd name="connsiteY0" fmla="*/ 398878 h 797016"/>
                <a:gd name="connsiteX1" fmla="*/ 542626 w 1817854"/>
                <a:gd name="connsiteY1" fmla="*/ 34307 h 797016"/>
                <a:gd name="connsiteX2" fmla="*/ 907197 w 1817854"/>
                <a:gd name="connsiteY2" fmla="*/ 744 h 797016"/>
                <a:gd name="connsiteX3" fmla="*/ 1271769 w 1817854"/>
                <a:gd name="connsiteY3" fmla="*/ 34308 h 797016"/>
                <a:gd name="connsiteX4" fmla="*/ 1212914 w 1817854"/>
                <a:gd name="connsiteY4" fmla="*/ 206594 h 797016"/>
                <a:gd name="connsiteX5" fmla="*/ 1814392 w 1817854"/>
                <a:gd name="connsiteY5" fmla="*/ 398881 h 797016"/>
                <a:gd name="connsiteX6" fmla="*/ 1271768 w 1817854"/>
                <a:gd name="connsiteY6" fmla="*/ 763453 h 797016"/>
                <a:gd name="connsiteX7" fmla="*/ 907196 w 1817854"/>
                <a:gd name="connsiteY7" fmla="*/ 797016 h 797016"/>
                <a:gd name="connsiteX8" fmla="*/ 542624 w 1817854"/>
                <a:gd name="connsiteY8" fmla="*/ 763452 h 797016"/>
                <a:gd name="connsiteX9" fmla="*/ 1 w 1817854"/>
                <a:gd name="connsiteY9" fmla="*/ 398880 h 797016"/>
                <a:gd name="connsiteX10" fmla="*/ 2 w 1817854"/>
                <a:gd name="connsiteY10" fmla="*/ 398878 h 797016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1271769 w 1817854"/>
                <a:gd name="connsiteY4" fmla="*/ 37345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212914 w 1817854"/>
                <a:gd name="connsiteY5" fmla="*/ 209631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401915 h 800053"/>
                <a:gd name="connsiteX1" fmla="*/ 542626 w 1817854"/>
                <a:gd name="connsiteY1" fmla="*/ 37344 h 800053"/>
                <a:gd name="connsiteX2" fmla="*/ 907197 w 1817854"/>
                <a:gd name="connsiteY2" fmla="*/ 3781 h 800053"/>
                <a:gd name="connsiteX3" fmla="*/ 852020 w 1817854"/>
                <a:gd name="connsiteY3" fmla="*/ 198313 h 800053"/>
                <a:gd name="connsiteX4" fmla="*/ 938805 w 1817854"/>
                <a:gd name="connsiteY4" fmla="*/ 422136 h 800053"/>
                <a:gd name="connsiteX5" fmla="*/ 1435885 w 1817854"/>
                <a:gd name="connsiteY5" fmla="*/ 427958 h 800053"/>
                <a:gd name="connsiteX6" fmla="*/ 1814392 w 1817854"/>
                <a:gd name="connsiteY6" fmla="*/ 401918 h 800053"/>
                <a:gd name="connsiteX7" fmla="*/ 1271768 w 1817854"/>
                <a:gd name="connsiteY7" fmla="*/ 766490 h 800053"/>
                <a:gd name="connsiteX8" fmla="*/ 907196 w 1817854"/>
                <a:gd name="connsiteY8" fmla="*/ 800053 h 800053"/>
                <a:gd name="connsiteX9" fmla="*/ 542624 w 1817854"/>
                <a:gd name="connsiteY9" fmla="*/ 766489 h 800053"/>
                <a:gd name="connsiteX10" fmla="*/ 1 w 1817854"/>
                <a:gd name="connsiteY10" fmla="*/ 401917 h 800053"/>
                <a:gd name="connsiteX11" fmla="*/ 2 w 1817854"/>
                <a:gd name="connsiteY11" fmla="*/ 401915 h 800053"/>
                <a:gd name="connsiteX0" fmla="*/ 2 w 1817854"/>
                <a:gd name="connsiteY0" fmla="*/ 386706 h 784844"/>
                <a:gd name="connsiteX1" fmla="*/ 542626 w 1817854"/>
                <a:gd name="connsiteY1" fmla="*/ 22135 h 784844"/>
                <a:gd name="connsiteX2" fmla="*/ 675933 w 1817854"/>
                <a:gd name="connsiteY2" fmla="*/ 154910 h 784844"/>
                <a:gd name="connsiteX3" fmla="*/ 852020 w 1817854"/>
                <a:gd name="connsiteY3" fmla="*/ 183104 h 784844"/>
                <a:gd name="connsiteX4" fmla="*/ 938805 w 1817854"/>
                <a:gd name="connsiteY4" fmla="*/ 406927 h 784844"/>
                <a:gd name="connsiteX5" fmla="*/ 1435885 w 1817854"/>
                <a:gd name="connsiteY5" fmla="*/ 412749 h 784844"/>
                <a:gd name="connsiteX6" fmla="*/ 1814392 w 1817854"/>
                <a:gd name="connsiteY6" fmla="*/ 386709 h 784844"/>
                <a:gd name="connsiteX7" fmla="*/ 1271768 w 1817854"/>
                <a:gd name="connsiteY7" fmla="*/ 751281 h 784844"/>
                <a:gd name="connsiteX8" fmla="*/ 907196 w 1817854"/>
                <a:gd name="connsiteY8" fmla="*/ 784844 h 784844"/>
                <a:gd name="connsiteX9" fmla="*/ 542624 w 1817854"/>
                <a:gd name="connsiteY9" fmla="*/ 751280 h 784844"/>
                <a:gd name="connsiteX10" fmla="*/ 1 w 1817854"/>
                <a:gd name="connsiteY10" fmla="*/ 386708 h 784844"/>
                <a:gd name="connsiteX11" fmla="*/ 2 w 1817854"/>
                <a:gd name="connsiteY11" fmla="*/ 386706 h 78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7854" h="784844">
                  <a:moveTo>
                    <a:pt x="2" y="386706"/>
                  </a:moveTo>
                  <a:cubicBezTo>
                    <a:pt x="3" y="228693"/>
                    <a:pt x="212930" y="85635"/>
                    <a:pt x="542626" y="22135"/>
                  </a:cubicBezTo>
                  <a:cubicBezTo>
                    <a:pt x="657551" y="0"/>
                    <a:pt x="550428" y="154910"/>
                    <a:pt x="675933" y="154910"/>
                  </a:cubicBezTo>
                  <a:cubicBezTo>
                    <a:pt x="740779" y="151129"/>
                    <a:pt x="808208" y="141101"/>
                    <a:pt x="852020" y="183104"/>
                  </a:cubicBezTo>
                  <a:cubicBezTo>
                    <a:pt x="895832" y="225107"/>
                    <a:pt x="841494" y="368653"/>
                    <a:pt x="938805" y="406927"/>
                  </a:cubicBezTo>
                  <a:cubicBezTo>
                    <a:pt x="1036116" y="445201"/>
                    <a:pt x="1289954" y="416119"/>
                    <a:pt x="1435885" y="412749"/>
                  </a:cubicBezTo>
                  <a:cubicBezTo>
                    <a:pt x="1581816" y="409379"/>
                    <a:pt x="1817854" y="263257"/>
                    <a:pt x="1814392" y="386709"/>
                  </a:cubicBezTo>
                  <a:cubicBezTo>
                    <a:pt x="1814392" y="544722"/>
                    <a:pt x="1601465" y="687780"/>
                    <a:pt x="1271768" y="751281"/>
                  </a:cubicBezTo>
                  <a:cubicBezTo>
                    <a:pt x="1156843" y="773416"/>
                    <a:pt x="1032702" y="784844"/>
                    <a:pt x="907196" y="784844"/>
                  </a:cubicBezTo>
                  <a:cubicBezTo>
                    <a:pt x="781690" y="784844"/>
                    <a:pt x="657550" y="773415"/>
                    <a:pt x="542624" y="751280"/>
                  </a:cubicBezTo>
                  <a:cubicBezTo>
                    <a:pt x="212926" y="687780"/>
                    <a:pt x="0" y="544721"/>
                    <a:pt x="1" y="386708"/>
                  </a:cubicBezTo>
                  <a:cubicBezTo>
                    <a:pt x="1" y="386707"/>
                    <a:pt x="2" y="386707"/>
                    <a:pt x="2" y="3867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 rot="21138890">
              <a:off x="1372403" y="5750441"/>
              <a:ext cx="1676400" cy="100574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30000"/>
                    <a:satMod val="115000"/>
                    <a:alpha val="1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  <a:alpha val="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83627" y="1334869"/>
            <a:ext cx="204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Lorem ipsum dolor amet, conse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29718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SAMPLE TEXT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Lorem ipsum dolor sit amet, consectetuer adipiscing elit, sed diam nonummy nibh euismod tincidunt ut laoreet dolore magna aliquam erat volutpat.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284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shark</dc:creator>
  <cp:lastModifiedBy>Justin R</cp:lastModifiedBy>
  <cp:revision>407</cp:revision>
  <dcterms:created xsi:type="dcterms:W3CDTF">2013-08-14T04:51:18Z</dcterms:created>
  <dcterms:modified xsi:type="dcterms:W3CDTF">2017-01-18T00:20:59Z</dcterms:modified>
</cp:coreProperties>
</file>