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4300C-F232-4537-A90A-7DD25BDBC463}" type="datetimeFigureOut">
              <a:rPr lang="en-PH" smtClean="0"/>
              <a:t>18/01/2017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DB910-FC4B-49A8-9CBD-6CCA0C60685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007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838200"/>
          </a:xfrm>
        </p:spPr>
        <p:txBody>
          <a:bodyPr/>
          <a:lstStyle>
            <a:lvl1pPr marL="0" indent="0" algn="r">
              <a:buNone/>
              <a:defRPr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70" y="4800600"/>
            <a:ext cx="824883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1070" y="1371599"/>
            <a:ext cx="8248836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070" y="5367338"/>
            <a:ext cx="824883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sz="4800" dirty="0" smtClean="0"/>
              <a:t>PRESENTATION TITLE</a:t>
            </a:r>
            <a:endParaRPr lang="en-P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r>
              <a:rPr lang="en-PH" dirty="0" smtClean="0"/>
              <a:t>Presentation Subtitle Goes Here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827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Slide Title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26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TITLE</vt:lpstr>
      <vt:lpstr>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Justin R</dc:creator>
  <cp:lastModifiedBy>Justin R</cp:lastModifiedBy>
  <cp:revision>8</cp:revision>
  <dcterms:created xsi:type="dcterms:W3CDTF">2006-08-16T00:00:00Z</dcterms:created>
  <dcterms:modified xsi:type="dcterms:W3CDTF">2017-01-18T00:17:40Z</dcterms:modified>
</cp:coreProperties>
</file>